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 autoAdjust="0"/>
    <p:restoredTop sz="94717" autoAdjust="0"/>
  </p:normalViewPr>
  <p:slideViewPr>
    <p:cSldViewPr>
      <p:cViewPr varScale="1">
        <p:scale>
          <a:sx n="100" d="100"/>
          <a:sy n="100" d="100"/>
        </p:scale>
        <p:origin x="-294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A44F2-F1EE-41CF-A660-4072337080D6}" type="datetimeFigureOut">
              <a:rPr lang="ru-RU" smtClean="0"/>
              <a:pPr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95584-7D84-467B-BA5E-E70839E2A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sun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2721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643174" y="1785926"/>
            <a:ext cx="392909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Только мы вместе, личным примером, сможем научить ребенка: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357166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быть честным, добрым,  справедливым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285728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юбить жизнь, 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природу, 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свою Родину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0892" y="5500702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читься и трудиться на отлично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6116" y="6215082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МБДОУ детский сад комбинированного вида №17 </a:t>
            </a:r>
          </a:p>
          <a:p>
            <a:pPr algn="ctr"/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«Красная шапочка» </a:t>
            </a:r>
            <a:r>
              <a:rPr lang="ru-RU" sz="1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Бугульминского</a:t>
            </a:r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 descr="85509b66cbff37f98d17fa654038739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93120" y="6143644"/>
            <a:ext cx="531614" cy="7143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42910" y="5715016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орошим и добрым привычкам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48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11</cp:revision>
  <dcterms:created xsi:type="dcterms:W3CDTF">2019-09-25T10:34:44Z</dcterms:created>
  <dcterms:modified xsi:type="dcterms:W3CDTF">2019-09-25T13:37:28Z</dcterms:modified>
</cp:coreProperties>
</file>